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3" r:id="rId7"/>
    <p:sldId id="260" r:id="rId8"/>
    <p:sldId id="261" r:id="rId9"/>
    <p:sldId id="262" r:id="rId10"/>
  </p:sldIdLst>
  <p:sldSz cx="12192000" cy="6858000"/>
  <p:notesSz cx="12192000" cy="6858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61E550-B7A7-4B6A-8B79-0C480ADE4346}" v="3" dt="2023-12-01T14:04:07.927"/>
    <p1510:client id="{AB9CA133-3616-49F8-A47D-26FBFC06342E}" v="11" dt="2023-11-30T16:59:58.818"/>
    <p1510:client id="{BF842652-010C-4880-80B1-7CCBCF7E8E32}" v="185" dt="2023-11-30T16:02:03.6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52" d="100"/>
          <a:sy n="152" d="100"/>
        </p:scale>
        <p:origin x="604" y="104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hape 1058"/>
          <p:cNvSpPr>
            <a:spLocks noGrp="1" noChangeArrowheads="1"/>
          </p:cNvSpPr>
          <p:nvPr userDrawn="1"/>
        </p:nvSpPr>
        <p:spPr bwMode="auto">
          <a:xfrm>
            <a:off x="8220990" y="1"/>
            <a:ext cx="3971006" cy="6857460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3874" y="0"/>
                </a:moveTo>
                <a:lnTo>
                  <a:pt x="3874" y="19794"/>
                </a:lnTo>
                <a:lnTo>
                  <a:pt x="3874" y="19794"/>
                </a:lnTo>
                <a:cubicBezTo>
                  <a:pt x="3874" y="19794"/>
                  <a:pt x="3932" y="19794"/>
                  <a:pt x="3932" y="19794"/>
                </a:cubicBezTo>
                <a:lnTo>
                  <a:pt x="3932" y="19794"/>
                </a:lnTo>
                <a:cubicBezTo>
                  <a:pt x="1759" y="19794"/>
                  <a:pt x="0" y="20605"/>
                  <a:pt x="0" y="21600"/>
                </a:cubicBezTo>
                <a:lnTo>
                  <a:pt x="0" y="21600"/>
                </a:lnTo>
                <a:cubicBezTo>
                  <a:pt x="0" y="22594"/>
                  <a:pt x="1759" y="23405"/>
                  <a:pt x="3932" y="23405"/>
                </a:cubicBezTo>
                <a:lnTo>
                  <a:pt x="3932" y="23405"/>
                </a:lnTo>
                <a:cubicBezTo>
                  <a:pt x="3932" y="23405"/>
                  <a:pt x="3874" y="23405"/>
                  <a:pt x="3874" y="23405"/>
                </a:cubicBezTo>
                <a:lnTo>
                  <a:pt x="3874" y="43200"/>
                </a:lnTo>
                <a:lnTo>
                  <a:pt x="43200" y="43200"/>
                </a:lnTo>
                <a:lnTo>
                  <a:pt x="43200" y="0"/>
                </a:lnTo>
                <a:lnTo>
                  <a:pt x="3874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1" name="Shape 1102"/>
          <p:cNvSpPr>
            <a:spLocks noGrp="1" noChangeArrowheads="1"/>
          </p:cNvSpPr>
          <p:nvPr userDrawn="1"/>
        </p:nvSpPr>
        <p:spPr bwMode="auto">
          <a:xfrm>
            <a:off x="8400255" y="3356809"/>
            <a:ext cx="190499" cy="145245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43200" y="0"/>
                </a:moveTo>
                <a:lnTo>
                  <a:pt x="43200" y="43200"/>
                </a:lnTo>
                <a:lnTo>
                  <a:pt x="0" y="21623"/>
                </a:lnTo>
                <a:lnTo>
                  <a:pt x="43200" y="0"/>
                </a:lnTo>
              </a:path>
            </a:pathLst>
          </a:custGeom>
          <a:solidFill>
            <a:srgbClr val="FFFFFF"/>
          </a:solidFill>
          <a:ln w="9524" cap="rnd">
            <a:solidFill>
              <a:srgbClr val="000000"/>
            </a:solidFill>
            <a:bevel/>
            <a:headEnd/>
            <a:tailEnd/>
          </a:ln>
        </p:spPr>
      </p:sp>
      <p:sp>
        <p:nvSpPr>
          <p:cNvPr id="19" name="Text Placeholder 4"/>
          <p:cNvSpPr>
            <a:spLocks noGrp="1"/>
          </p:cNvSpPr>
          <p:nvPr>
            <p:ph type="subTitle" idx="1" hasCustomPrompt="1"/>
          </p:nvPr>
        </p:nvSpPr>
        <p:spPr bwMode="auto">
          <a:xfrm>
            <a:off x="8881393" y="2597939"/>
            <a:ext cx="2974883" cy="1661581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171450" indent="-171450" algn="l">
              <a:buFont typeface="Arial"/>
              <a:buChar char="•"/>
              <a:defRPr sz="20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ru-RU"/>
              <a:t>Образец подзаголовка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23395" y="2569090"/>
            <a:ext cx="7383251" cy="1654020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11" name="Дата 10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B7184183-74E9-4393-9769-E1D9236041BE}" type="datetimeFigureOut">
              <a:rPr lang="ru-RU"/>
              <a:t>01.12.2023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6A530004-958A-4E15-9840-E9741BECB0F3}" type="slidenum">
              <a:rPr lang="ru-RU"/>
              <a:t>‹Nr.›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7184183-74E9-4393-9769-E1D9236041BE}" type="datetimeFigureOut">
              <a:rPr lang="ru-RU"/>
              <a:t>01.12.2023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A530004-958A-4E15-9840-E9741BECB0F3}" type="slidenum">
              <a:rPr lang="ru-RU"/>
              <a:t>‹Nr.›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8839199" y="274642"/>
            <a:ext cx="2743200" cy="5835649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609599" y="274642"/>
            <a:ext cx="8026399" cy="5835649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7184183-74E9-4393-9769-E1D9236041BE}" type="datetimeFigureOut">
              <a:rPr lang="ru-RU"/>
              <a:t>01.12.2023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A530004-958A-4E15-9840-E9741BECB0F3}" type="slidenum">
              <a:rPr lang="ru-RU"/>
              <a:t>‹Nr.›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7184183-74E9-4393-9769-E1D9236041BE}" type="datetimeFigureOut">
              <a:rPr lang="ru-RU"/>
              <a:t>01.12.2023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A530004-958A-4E15-9840-E9741BECB0F3}" type="slidenum">
              <a:rPr lang="ru-RU"/>
              <a:t>‹Nr.›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963083" y="4406904"/>
            <a:ext cx="10363199" cy="136207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963083" y="2906717"/>
            <a:ext cx="10363199" cy="150018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7184183-74E9-4393-9769-E1D9236041BE}" type="datetimeFigureOut">
              <a:rPr lang="ru-RU"/>
              <a:t>01.12.2023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A530004-958A-4E15-9840-E9741BECB0F3}" type="slidenum">
              <a:rPr lang="ru-RU"/>
              <a:t>‹Nr.›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815413" y="1595438"/>
            <a:ext cx="5178986" cy="45148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6197599" y="1595438"/>
            <a:ext cx="5178986" cy="45148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7184183-74E9-4393-9769-E1D9236041BE}" type="datetimeFigureOut">
              <a:rPr lang="ru-RU"/>
              <a:t>01.12.2023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A530004-958A-4E15-9840-E9741BECB0F3}" type="slidenum">
              <a:rPr lang="ru-RU"/>
              <a:t>‹Nr.›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15413" y="1535113"/>
            <a:ext cx="5181103" cy="63976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815413" y="2174874"/>
            <a:ext cx="518110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6193377" y="1535113"/>
            <a:ext cx="5183210" cy="63976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6193377" y="2174874"/>
            <a:ext cx="518321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7184183-74E9-4393-9769-E1D9236041BE}" type="datetimeFigureOut">
              <a:rPr lang="ru-RU"/>
              <a:t>01.12.2023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A530004-958A-4E15-9840-E9741BECB0F3}" type="slidenum">
              <a:rPr lang="ru-RU"/>
              <a:t>‹Nr.›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7184183-74E9-4393-9769-E1D9236041BE}" type="datetimeFigureOut">
              <a:rPr lang="ru-RU"/>
              <a:t>01.12.2023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A530004-958A-4E15-9840-E9741BECB0F3}" type="slidenum">
              <a:rPr lang="ru-RU"/>
              <a:t>‹Nr.›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7184183-74E9-4393-9769-E1D9236041BE}" type="datetimeFigureOut">
              <a:rPr lang="ru-RU"/>
              <a:t>01.12.2023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A530004-958A-4E15-9840-E9741BECB0F3}" type="slidenum">
              <a:rPr lang="ru-RU"/>
              <a:t>‹Nr.›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10" y="273054"/>
            <a:ext cx="4011084" cy="1162049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4766732" y="273050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609610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7184183-74E9-4393-9769-E1D9236041BE}" type="datetimeFigureOut">
              <a:rPr lang="ru-RU"/>
              <a:t>01.12.2023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A530004-958A-4E15-9840-E9741BECB0F3}" type="slidenum">
              <a:rPr lang="ru-RU"/>
              <a:t>‹Nr.›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15413" y="4800603"/>
            <a:ext cx="1056117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815413" y="612778"/>
            <a:ext cx="10561173" cy="41147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15413" y="5367337"/>
            <a:ext cx="1056117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7184183-74E9-4393-9769-E1D9236041BE}" type="datetimeFigureOut">
              <a:rPr lang="ru-RU"/>
              <a:t>01.12.2023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A530004-958A-4E15-9840-E9741BECB0F3}" type="slidenum">
              <a:rPr lang="ru-RU"/>
              <a:t>‹Nr.›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hape 1100"/>
          <p:cNvSpPr>
            <a:spLocks noGrp="1" noChangeArrowheads="1"/>
          </p:cNvSpPr>
          <p:nvPr userDrawn="1"/>
        </p:nvSpPr>
        <p:spPr bwMode="auto">
          <a:xfrm>
            <a:off x="3669" y="270"/>
            <a:ext cx="12184661" cy="6857460"/>
          </a:xfrm>
          <a:custGeom>
            <a:avLst/>
            <a:gdLst>
              <a:gd name="connsiteX0" fmla="*/ 43199 w 43199"/>
              <a:gd name="connsiteY0" fmla="*/ 23405 h 43200"/>
              <a:gd name="connsiteX1" fmla="*/ 43199 w 43199"/>
              <a:gd name="connsiteY1" fmla="*/ 23405 h 43200"/>
              <a:gd name="connsiteX2" fmla="*/ 41239 w 43199"/>
              <a:gd name="connsiteY2" fmla="*/ 21600 h 43200"/>
              <a:gd name="connsiteX3" fmla="*/ 43199 w 43199"/>
              <a:gd name="connsiteY3" fmla="*/ 19794 h 43200"/>
              <a:gd name="connsiteX4" fmla="*/ 43199 w 43199"/>
              <a:gd name="connsiteY4" fmla="*/ 19794 h 43200"/>
              <a:gd name="connsiteX5" fmla="*/ 43174 w 43199"/>
              <a:gd name="connsiteY5" fmla="*/ 19794 h 43200"/>
              <a:gd name="connsiteX6" fmla="*/ 43174 w 43199"/>
              <a:gd name="connsiteY6" fmla="*/ 0 h 43200"/>
              <a:gd name="connsiteX7" fmla="*/ 0 w 43199"/>
              <a:gd name="connsiteY7" fmla="*/ 0 h 43200"/>
              <a:gd name="connsiteX8" fmla="*/ 0 w 43199"/>
              <a:gd name="connsiteY8" fmla="*/ 43200 h 43200"/>
              <a:gd name="connsiteX9" fmla="*/ 43174 w 43199"/>
              <a:gd name="connsiteY9" fmla="*/ 43200 h 43200"/>
              <a:gd name="connsiteX10" fmla="*/ 43174 w 43199"/>
              <a:gd name="connsiteY10" fmla="*/ 23405 h 43200"/>
              <a:gd name="connsiteX11" fmla="*/ 43174 w 43199"/>
              <a:gd name="connsiteY11" fmla="*/ 23405 h 43200"/>
              <a:gd name="connsiteX12" fmla="*/ 43199 w 43199"/>
              <a:gd name="connsiteY12" fmla="*/ 23405 h 43200"/>
              <a:gd name="connsiteX0" fmla="*/ 43199 w 43199"/>
              <a:gd name="connsiteY0" fmla="*/ 23405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99 w 43199"/>
              <a:gd name="connsiteY3" fmla="*/ 19794 h 43200"/>
              <a:gd name="connsiteX4" fmla="*/ 43174 w 43199"/>
              <a:gd name="connsiteY4" fmla="*/ 19794 h 43200"/>
              <a:gd name="connsiteX5" fmla="*/ 43174 w 43199"/>
              <a:gd name="connsiteY5" fmla="*/ 0 h 43200"/>
              <a:gd name="connsiteX6" fmla="*/ 0 w 43199"/>
              <a:gd name="connsiteY6" fmla="*/ 0 h 43200"/>
              <a:gd name="connsiteX7" fmla="*/ 0 w 43199"/>
              <a:gd name="connsiteY7" fmla="*/ 43200 h 43200"/>
              <a:gd name="connsiteX8" fmla="*/ 43174 w 43199"/>
              <a:gd name="connsiteY8" fmla="*/ 43200 h 43200"/>
              <a:gd name="connsiteX9" fmla="*/ 43174 w 43199"/>
              <a:gd name="connsiteY9" fmla="*/ 23405 h 43200"/>
              <a:gd name="connsiteX10" fmla="*/ 43174 w 43199"/>
              <a:gd name="connsiteY10" fmla="*/ 23405 h 43200"/>
              <a:gd name="connsiteX11" fmla="*/ 43199 w 43199"/>
              <a:gd name="connsiteY11" fmla="*/ 23405 h 43200"/>
              <a:gd name="connsiteX0" fmla="*/ 43174 w 43199"/>
              <a:gd name="connsiteY0" fmla="*/ 23405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99 w 43199"/>
              <a:gd name="connsiteY3" fmla="*/ 19794 h 43200"/>
              <a:gd name="connsiteX4" fmla="*/ 43174 w 43199"/>
              <a:gd name="connsiteY4" fmla="*/ 19794 h 43200"/>
              <a:gd name="connsiteX5" fmla="*/ 43174 w 43199"/>
              <a:gd name="connsiteY5" fmla="*/ 0 h 43200"/>
              <a:gd name="connsiteX6" fmla="*/ 0 w 43199"/>
              <a:gd name="connsiteY6" fmla="*/ 0 h 43200"/>
              <a:gd name="connsiteX7" fmla="*/ 0 w 43199"/>
              <a:gd name="connsiteY7" fmla="*/ 43200 h 43200"/>
              <a:gd name="connsiteX8" fmla="*/ 43174 w 43199"/>
              <a:gd name="connsiteY8" fmla="*/ 43200 h 43200"/>
              <a:gd name="connsiteX9" fmla="*/ 43174 w 43199"/>
              <a:gd name="connsiteY9" fmla="*/ 23405 h 43200"/>
              <a:gd name="connsiteX10" fmla="*/ 43174 w 43199"/>
              <a:gd name="connsiteY10" fmla="*/ 23405 h 43200"/>
              <a:gd name="connsiteX0" fmla="*/ 43174 w 43199"/>
              <a:gd name="connsiteY0" fmla="*/ 23405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99 w 43199"/>
              <a:gd name="connsiteY3" fmla="*/ 19794 h 43200"/>
              <a:gd name="connsiteX4" fmla="*/ 43174 w 43199"/>
              <a:gd name="connsiteY4" fmla="*/ 0 h 43200"/>
              <a:gd name="connsiteX5" fmla="*/ 0 w 43199"/>
              <a:gd name="connsiteY5" fmla="*/ 0 h 43200"/>
              <a:gd name="connsiteX6" fmla="*/ 0 w 43199"/>
              <a:gd name="connsiteY6" fmla="*/ 43200 h 43200"/>
              <a:gd name="connsiteX7" fmla="*/ 43174 w 43199"/>
              <a:gd name="connsiteY7" fmla="*/ 43200 h 43200"/>
              <a:gd name="connsiteX8" fmla="*/ 43174 w 43199"/>
              <a:gd name="connsiteY8" fmla="*/ 23405 h 43200"/>
              <a:gd name="connsiteX9" fmla="*/ 43174 w 43199"/>
              <a:gd name="connsiteY9" fmla="*/ 23405 h 43200"/>
              <a:gd name="connsiteX0" fmla="*/ 43174 w 43199"/>
              <a:gd name="connsiteY0" fmla="*/ 23405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99 w 43199"/>
              <a:gd name="connsiteY3" fmla="*/ 19794 h 43200"/>
              <a:gd name="connsiteX4" fmla="*/ 43174 w 43199"/>
              <a:gd name="connsiteY4" fmla="*/ 0 h 43200"/>
              <a:gd name="connsiteX5" fmla="*/ 0 w 43199"/>
              <a:gd name="connsiteY5" fmla="*/ 0 h 43200"/>
              <a:gd name="connsiteX6" fmla="*/ 0 w 43199"/>
              <a:gd name="connsiteY6" fmla="*/ 43200 h 43200"/>
              <a:gd name="connsiteX7" fmla="*/ 43174 w 43199"/>
              <a:gd name="connsiteY7" fmla="*/ 43200 h 43200"/>
              <a:gd name="connsiteX8" fmla="*/ 43174 w 43199"/>
              <a:gd name="connsiteY8" fmla="*/ 23405 h 43200"/>
              <a:gd name="connsiteX0" fmla="*/ 43174 w 43199"/>
              <a:gd name="connsiteY0" fmla="*/ 43200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99 w 43199"/>
              <a:gd name="connsiteY3" fmla="*/ 19794 h 43200"/>
              <a:gd name="connsiteX4" fmla="*/ 43174 w 43199"/>
              <a:gd name="connsiteY4" fmla="*/ 0 h 43200"/>
              <a:gd name="connsiteX5" fmla="*/ 0 w 43199"/>
              <a:gd name="connsiteY5" fmla="*/ 0 h 43200"/>
              <a:gd name="connsiteX6" fmla="*/ 0 w 43199"/>
              <a:gd name="connsiteY6" fmla="*/ 43200 h 43200"/>
              <a:gd name="connsiteX7" fmla="*/ 43174 w 43199"/>
              <a:gd name="connsiteY7" fmla="*/ 43200 h 43200"/>
              <a:gd name="connsiteX0" fmla="*/ 43174 w 43199"/>
              <a:gd name="connsiteY0" fmla="*/ 43200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74 w 43199"/>
              <a:gd name="connsiteY3" fmla="*/ 0 h 43200"/>
              <a:gd name="connsiteX4" fmla="*/ 0 w 43199"/>
              <a:gd name="connsiteY4" fmla="*/ 0 h 43200"/>
              <a:gd name="connsiteX5" fmla="*/ 0 w 43199"/>
              <a:gd name="connsiteY5" fmla="*/ 43200 h 43200"/>
              <a:gd name="connsiteX6" fmla="*/ 43174 w 43199"/>
              <a:gd name="connsiteY6" fmla="*/ 43200 h 43200"/>
              <a:gd name="connsiteX0" fmla="*/ 43174 w 46380"/>
              <a:gd name="connsiteY0" fmla="*/ 43200 h 43200"/>
              <a:gd name="connsiteX1" fmla="*/ 43199 w 46380"/>
              <a:gd name="connsiteY1" fmla="*/ 19794 h 43200"/>
              <a:gd name="connsiteX2" fmla="*/ 43174 w 46380"/>
              <a:gd name="connsiteY2" fmla="*/ 0 h 43200"/>
              <a:gd name="connsiteX3" fmla="*/ 0 w 46380"/>
              <a:gd name="connsiteY3" fmla="*/ 0 h 43200"/>
              <a:gd name="connsiteX4" fmla="*/ 0 w 46380"/>
              <a:gd name="connsiteY4" fmla="*/ 43200 h 43200"/>
              <a:gd name="connsiteX5" fmla="*/ 43174 w 46380"/>
              <a:gd name="connsiteY5" fmla="*/ 43200 h 43200"/>
              <a:gd name="connsiteX0" fmla="*/ 43174 w 43199"/>
              <a:gd name="connsiteY0" fmla="*/ 43200 h 43200"/>
              <a:gd name="connsiteX1" fmla="*/ 43199 w 43199"/>
              <a:gd name="connsiteY1" fmla="*/ 19794 h 43200"/>
              <a:gd name="connsiteX2" fmla="*/ 43174 w 43199"/>
              <a:gd name="connsiteY2" fmla="*/ 0 h 43200"/>
              <a:gd name="connsiteX3" fmla="*/ 0 w 43199"/>
              <a:gd name="connsiteY3" fmla="*/ 0 h 43200"/>
              <a:gd name="connsiteX4" fmla="*/ 0 w 43199"/>
              <a:gd name="connsiteY4" fmla="*/ 43200 h 43200"/>
              <a:gd name="connsiteX5" fmla="*/ 43174 w 43199"/>
              <a:gd name="connsiteY5" fmla="*/ 43200 h 43200"/>
              <a:gd name="connsiteX0" fmla="*/ 43174 w 43174"/>
              <a:gd name="connsiteY0" fmla="*/ 43200 h 43200"/>
              <a:gd name="connsiteX1" fmla="*/ 43174 w 43174"/>
              <a:gd name="connsiteY1" fmla="*/ 0 h 43200"/>
              <a:gd name="connsiteX2" fmla="*/ 0 w 43174"/>
              <a:gd name="connsiteY2" fmla="*/ 0 h 43200"/>
              <a:gd name="connsiteX3" fmla="*/ 0 w 43174"/>
              <a:gd name="connsiteY3" fmla="*/ 43200 h 43200"/>
              <a:gd name="connsiteX4" fmla="*/ 43174 w 43174"/>
              <a:gd name="connsiteY4" fmla="*/ 43200 h 43200"/>
              <a:gd name="connsiteX0" fmla="*/ 43174 w 43174"/>
              <a:gd name="connsiteY0" fmla="*/ 43200 h 43200"/>
              <a:gd name="connsiteX1" fmla="*/ 43174 w 43174"/>
              <a:gd name="connsiteY1" fmla="*/ 0 h 43200"/>
              <a:gd name="connsiteX2" fmla="*/ 0 w 43174"/>
              <a:gd name="connsiteY2" fmla="*/ 0 h 43200"/>
              <a:gd name="connsiteX3" fmla="*/ 0 w 43174"/>
              <a:gd name="connsiteY3" fmla="*/ 43200 h 43200"/>
              <a:gd name="connsiteX4" fmla="*/ 43174 w 43174"/>
              <a:gd name="connsiteY4" fmla="*/ 43200 h 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174" h="43200" stroke="0" extrusionOk="0">
                <a:moveTo>
                  <a:pt x="43174" y="43200"/>
                </a:moveTo>
                <a:lnTo>
                  <a:pt x="43174" y="0"/>
                </a:lnTo>
                <a:lnTo>
                  <a:pt x="0" y="0"/>
                </a:lnTo>
                <a:lnTo>
                  <a:pt x="0" y="43200"/>
                </a:lnTo>
                <a:lnTo>
                  <a:pt x="43174" y="4320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" name="Shape 1103"/>
          <p:cNvSpPr>
            <a:spLocks noGrp="1" noChangeArrowheads="1"/>
          </p:cNvSpPr>
          <p:nvPr userDrawn="1"/>
        </p:nvSpPr>
        <p:spPr bwMode="auto">
          <a:xfrm>
            <a:off x="183165" y="101751"/>
            <a:ext cx="7789614" cy="5857890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43199" y="21599"/>
                </a:moveTo>
                <a:lnTo>
                  <a:pt x="43199" y="21599"/>
                </a:lnTo>
                <a:lnTo>
                  <a:pt x="43199" y="21599"/>
                </a:lnTo>
                <a:cubicBezTo>
                  <a:pt x="43199" y="21599"/>
                  <a:pt x="43199" y="21599"/>
                  <a:pt x="43199" y="21599"/>
                </a:cubicBezTo>
                <a:lnTo>
                  <a:pt x="43199" y="21599"/>
                </a:lnTo>
                <a:lnTo>
                  <a:pt x="43199" y="21599"/>
                </a:lnTo>
                <a:cubicBezTo>
                  <a:pt x="43199" y="33449"/>
                  <a:pt x="33448" y="43199"/>
                  <a:pt x="21600" y="43199"/>
                </a:cubicBezTo>
                <a:lnTo>
                  <a:pt x="21600" y="43199"/>
                </a:lnTo>
                <a:cubicBezTo>
                  <a:pt x="9749" y="43199"/>
                  <a:pt x="0" y="33449"/>
                  <a:pt x="0" y="21599"/>
                </a:cubicBezTo>
                <a:lnTo>
                  <a:pt x="0" y="21599"/>
                </a:lnTo>
                <a:cubicBezTo>
                  <a:pt x="0" y="9750"/>
                  <a:pt x="9749" y="0"/>
                  <a:pt x="21600" y="0"/>
                </a:cubicBezTo>
                <a:lnTo>
                  <a:pt x="21600" y="0"/>
                </a:lnTo>
                <a:cubicBezTo>
                  <a:pt x="33448" y="0"/>
                  <a:pt x="43199" y="9750"/>
                  <a:pt x="43199" y="21599"/>
                </a:cubicBezTo>
              </a:path>
            </a:pathLst>
          </a:custGeom>
          <a:solidFill>
            <a:srgbClr val="FFFFFF">
              <a:alpha val="1568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" name="Shape 1104"/>
          <p:cNvSpPr>
            <a:spLocks noGrp="1" noChangeArrowheads="1"/>
          </p:cNvSpPr>
          <p:nvPr userDrawn="1"/>
        </p:nvSpPr>
        <p:spPr bwMode="auto">
          <a:xfrm>
            <a:off x="244971" y="130323"/>
            <a:ext cx="7610403" cy="5723438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9"/>
                  <a:pt x="33450" y="43200"/>
                  <a:pt x="21600" y="43200"/>
                </a:cubicBezTo>
                <a:lnTo>
                  <a:pt x="21600" y="43200"/>
                </a:lnTo>
                <a:cubicBezTo>
                  <a:pt x="9749" y="43200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1"/>
                  <a:pt x="9749" y="0"/>
                  <a:pt x="21600" y="0"/>
                </a:cubicBezTo>
                <a:lnTo>
                  <a:pt x="21600" y="0"/>
                </a:lnTo>
                <a:cubicBezTo>
                  <a:pt x="33450" y="0"/>
                  <a:pt x="43200" y="9750"/>
                  <a:pt x="43200" y="21600"/>
                </a:cubicBezTo>
              </a:path>
            </a:pathLst>
          </a:custGeom>
          <a:solidFill>
            <a:srgbClr val="FFFFFF">
              <a:alpha val="3137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" name="Shape 1105"/>
          <p:cNvSpPr>
            <a:spLocks noGrp="1" noChangeArrowheads="1"/>
          </p:cNvSpPr>
          <p:nvPr userDrawn="1"/>
        </p:nvSpPr>
        <p:spPr bwMode="auto">
          <a:xfrm>
            <a:off x="306493" y="159054"/>
            <a:ext cx="7431757" cy="5588830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50"/>
                  <a:pt x="33448" y="43200"/>
                  <a:pt x="21599" y="43200"/>
                </a:cubicBezTo>
                <a:lnTo>
                  <a:pt x="21599" y="43200"/>
                </a:lnTo>
                <a:cubicBezTo>
                  <a:pt x="9749" y="43200"/>
                  <a:pt x="0" y="33450"/>
                  <a:pt x="0" y="21599"/>
                </a:cubicBezTo>
                <a:lnTo>
                  <a:pt x="0" y="21599"/>
                </a:lnTo>
                <a:cubicBezTo>
                  <a:pt x="0" y="9750"/>
                  <a:pt x="9749" y="0"/>
                  <a:pt x="21599" y="0"/>
                </a:cubicBezTo>
                <a:lnTo>
                  <a:pt x="21599" y="0"/>
                </a:lnTo>
                <a:cubicBezTo>
                  <a:pt x="33448" y="0"/>
                  <a:pt x="43200" y="9750"/>
                  <a:pt x="43200" y="21599"/>
                </a:cubicBezTo>
              </a:path>
            </a:pathLst>
          </a:custGeom>
          <a:solidFill>
            <a:srgbClr val="FFFFFF">
              <a:alpha val="4705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" name="Shape 1106"/>
          <p:cNvSpPr>
            <a:spLocks noGrp="1" noChangeArrowheads="1"/>
          </p:cNvSpPr>
          <p:nvPr userDrawn="1"/>
        </p:nvSpPr>
        <p:spPr bwMode="auto">
          <a:xfrm>
            <a:off x="368021" y="187787"/>
            <a:ext cx="7252827" cy="5454378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47"/>
                  <a:pt x="33450" y="43200"/>
                  <a:pt x="21600" y="43200"/>
                </a:cubicBezTo>
                <a:lnTo>
                  <a:pt x="21600" y="43200"/>
                </a:lnTo>
                <a:cubicBezTo>
                  <a:pt x="9750" y="43200"/>
                  <a:pt x="0" y="33447"/>
                  <a:pt x="0" y="21599"/>
                </a:cubicBezTo>
                <a:lnTo>
                  <a:pt x="0" y="21599"/>
                </a:lnTo>
                <a:cubicBezTo>
                  <a:pt x="0" y="9749"/>
                  <a:pt x="9750" y="0"/>
                  <a:pt x="21600" y="0"/>
                </a:cubicBezTo>
                <a:lnTo>
                  <a:pt x="21600" y="0"/>
                </a:lnTo>
                <a:cubicBezTo>
                  <a:pt x="33450" y="0"/>
                  <a:pt x="43200" y="9749"/>
                  <a:pt x="43200" y="21599"/>
                </a:cubicBezTo>
              </a:path>
            </a:pathLst>
          </a:custGeom>
          <a:solidFill>
            <a:srgbClr val="FFFFFF">
              <a:alpha val="6274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" name="Shape 1107"/>
          <p:cNvSpPr>
            <a:spLocks noGrp="1" noChangeArrowheads="1"/>
          </p:cNvSpPr>
          <p:nvPr userDrawn="1"/>
        </p:nvSpPr>
        <p:spPr bwMode="auto">
          <a:xfrm>
            <a:off x="429541" y="216360"/>
            <a:ext cx="7074181" cy="5319929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48"/>
                  <a:pt x="33448" y="43200"/>
                  <a:pt x="21600" y="43200"/>
                </a:cubicBezTo>
                <a:lnTo>
                  <a:pt x="21600" y="43200"/>
                </a:lnTo>
                <a:cubicBezTo>
                  <a:pt x="9751" y="43200"/>
                  <a:pt x="0" y="33448"/>
                  <a:pt x="0" y="21599"/>
                </a:cubicBezTo>
                <a:lnTo>
                  <a:pt x="0" y="21599"/>
                </a:lnTo>
                <a:cubicBezTo>
                  <a:pt x="0" y="9751"/>
                  <a:pt x="9751" y="0"/>
                  <a:pt x="21600" y="0"/>
                </a:cubicBezTo>
                <a:lnTo>
                  <a:pt x="21600" y="0"/>
                </a:lnTo>
                <a:cubicBezTo>
                  <a:pt x="33448" y="0"/>
                  <a:pt x="43200" y="9751"/>
                  <a:pt x="43200" y="21599"/>
                </a:cubicBezTo>
              </a:path>
            </a:pathLst>
          </a:custGeom>
          <a:solidFill>
            <a:srgbClr val="FFFFFF">
              <a:alpha val="7843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3" name="Shape 1108"/>
          <p:cNvSpPr>
            <a:spLocks noGrp="1" noChangeArrowheads="1"/>
          </p:cNvSpPr>
          <p:nvPr userDrawn="1"/>
        </p:nvSpPr>
        <p:spPr bwMode="auto">
          <a:xfrm>
            <a:off x="491347" y="245090"/>
            <a:ext cx="6894970" cy="5185318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9"/>
                  <a:pt x="33449" y="43200"/>
                  <a:pt x="21599" y="43200"/>
                </a:cubicBezTo>
                <a:lnTo>
                  <a:pt x="21599" y="43200"/>
                </a:lnTo>
                <a:cubicBezTo>
                  <a:pt x="9750" y="43200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0"/>
                  <a:pt x="9750" y="0"/>
                  <a:pt x="21599" y="0"/>
                </a:cubicBezTo>
                <a:lnTo>
                  <a:pt x="21599" y="0"/>
                </a:lnTo>
                <a:cubicBezTo>
                  <a:pt x="33449" y="0"/>
                  <a:pt x="43200" y="9750"/>
                  <a:pt x="43200" y="21600"/>
                </a:cubicBezTo>
              </a:path>
            </a:pathLst>
          </a:custGeom>
          <a:solidFill>
            <a:srgbClr val="FFFFFF">
              <a:alpha val="9411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4" name="Shape 1109"/>
          <p:cNvSpPr>
            <a:spLocks noGrp="1" noChangeArrowheads="1"/>
          </p:cNvSpPr>
          <p:nvPr userDrawn="1"/>
        </p:nvSpPr>
        <p:spPr bwMode="auto">
          <a:xfrm>
            <a:off x="552877" y="273821"/>
            <a:ext cx="6716041" cy="5050710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8"/>
                  <a:pt x="33449" y="43199"/>
                  <a:pt x="21600" y="43199"/>
                </a:cubicBezTo>
                <a:lnTo>
                  <a:pt x="21600" y="43199"/>
                </a:lnTo>
                <a:cubicBezTo>
                  <a:pt x="9750" y="43199"/>
                  <a:pt x="0" y="33448"/>
                  <a:pt x="0" y="21600"/>
                </a:cubicBezTo>
                <a:lnTo>
                  <a:pt x="0" y="21600"/>
                </a:lnTo>
                <a:cubicBezTo>
                  <a:pt x="0" y="9748"/>
                  <a:pt x="9750" y="0"/>
                  <a:pt x="21600" y="0"/>
                </a:cubicBezTo>
                <a:lnTo>
                  <a:pt x="21600" y="0"/>
                </a:lnTo>
                <a:cubicBezTo>
                  <a:pt x="33449" y="0"/>
                  <a:pt x="43200" y="9748"/>
                  <a:pt x="43200" y="21600"/>
                </a:cubicBezTo>
              </a:path>
            </a:pathLst>
          </a:custGeom>
          <a:solidFill>
            <a:srgbClr val="FFFFFF">
              <a:alpha val="10980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5" name="Shape 1110"/>
          <p:cNvSpPr>
            <a:spLocks noGrp="1" noChangeArrowheads="1"/>
          </p:cNvSpPr>
          <p:nvPr userDrawn="1"/>
        </p:nvSpPr>
        <p:spPr bwMode="auto">
          <a:xfrm>
            <a:off x="614397" y="302395"/>
            <a:ext cx="6537394" cy="4916258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43199" y="21600"/>
                </a:moveTo>
                <a:lnTo>
                  <a:pt x="43199" y="21600"/>
                </a:lnTo>
                <a:lnTo>
                  <a:pt x="43199" y="21600"/>
                </a:lnTo>
                <a:cubicBezTo>
                  <a:pt x="43199" y="21600"/>
                  <a:pt x="43199" y="21600"/>
                  <a:pt x="43199" y="21600"/>
                </a:cubicBezTo>
                <a:lnTo>
                  <a:pt x="43199" y="21600"/>
                </a:lnTo>
                <a:lnTo>
                  <a:pt x="43199" y="21600"/>
                </a:lnTo>
                <a:cubicBezTo>
                  <a:pt x="43199" y="33449"/>
                  <a:pt x="33449" y="43200"/>
                  <a:pt x="21600" y="43200"/>
                </a:cubicBezTo>
                <a:lnTo>
                  <a:pt x="21600" y="43200"/>
                </a:lnTo>
                <a:cubicBezTo>
                  <a:pt x="9750" y="43200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1"/>
                  <a:pt x="9750" y="0"/>
                  <a:pt x="21600" y="0"/>
                </a:cubicBezTo>
                <a:lnTo>
                  <a:pt x="21600" y="0"/>
                </a:lnTo>
                <a:cubicBezTo>
                  <a:pt x="33449" y="0"/>
                  <a:pt x="43199" y="9751"/>
                  <a:pt x="43199" y="21600"/>
                </a:cubicBezTo>
              </a:path>
            </a:pathLst>
          </a:custGeom>
          <a:solidFill>
            <a:srgbClr val="FFFFFF">
              <a:alpha val="12549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6" name="Shape 1111"/>
          <p:cNvSpPr>
            <a:spLocks noGrp="1" noChangeArrowheads="1"/>
          </p:cNvSpPr>
          <p:nvPr userDrawn="1"/>
        </p:nvSpPr>
        <p:spPr bwMode="auto">
          <a:xfrm>
            <a:off x="676203" y="331128"/>
            <a:ext cx="6358183" cy="4781650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43199" y="21600"/>
                </a:moveTo>
                <a:lnTo>
                  <a:pt x="43199" y="21600"/>
                </a:lnTo>
                <a:lnTo>
                  <a:pt x="43199" y="21600"/>
                </a:lnTo>
                <a:cubicBezTo>
                  <a:pt x="43199" y="21600"/>
                  <a:pt x="43199" y="21600"/>
                  <a:pt x="43199" y="21600"/>
                </a:cubicBezTo>
                <a:lnTo>
                  <a:pt x="43199" y="21600"/>
                </a:lnTo>
                <a:lnTo>
                  <a:pt x="43199" y="21600"/>
                </a:lnTo>
                <a:cubicBezTo>
                  <a:pt x="43199" y="33449"/>
                  <a:pt x="33449" y="43199"/>
                  <a:pt x="21598" y="43199"/>
                </a:cubicBezTo>
                <a:lnTo>
                  <a:pt x="21598" y="43199"/>
                </a:lnTo>
                <a:cubicBezTo>
                  <a:pt x="9750" y="43199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0"/>
                  <a:pt x="9750" y="0"/>
                  <a:pt x="21598" y="0"/>
                </a:cubicBezTo>
                <a:lnTo>
                  <a:pt x="21598" y="0"/>
                </a:lnTo>
                <a:cubicBezTo>
                  <a:pt x="33449" y="0"/>
                  <a:pt x="43199" y="9750"/>
                  <a:pt x="43199" y="21600"/>
                </a:cubicBezTo>
              </a:path>
            </a:pathLst>
          </a:custGeom>
          <a:solidFill>
            <a:srgbClr val="FFFFFF">
              <a:alpha val="14117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7" name="Shape 1112"/>
          <p:cNvSpPr>
            <a:spLocks noGrp="1" noChangeArrowheads="1"/>
          </p:cNvSpPr>
          <p:nvPr userDrawn="1"/>
        </p:nvSpPr>
        <p:spPr bwMode="auto">
          <a:xfrm>
            <a:off x="737731" y="359857"/>
            <a:ext cx="6179254" cy="4647039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9"/>
                  <a:pt x="33448" y="43199"/>
                  <a:pt x="21599" y="43199"/>
                </a:cubicBezTo>
                <a:lnTo>
                  <a:pt x="21599" y="43199"/>
                </a:lnTo>
                <a:cubicBezTo>
                  <a:pt x="9750" y="43199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1"/>
                  <a:pt x="9750" y="0"/>
                  <a:pt x="21599" y="0"/>
                </a:cubicBezTo>
                <a:lnTo>
                  <a:pt x="21599" y="0"/>
                </a:lnTo>
                <a:cubicBezTo>
                  <a:pt x="33448" y="0"/>
                  <a:pt x="43200" y="9751"/>
                  <a:pt x="43200" y="21599"/>
                </a:cubicBezTo>
              </a:path>
            </a:pathLst>
          </a:custGeom>
          <a:solidFill>
            <a:srgbClr val="FFFFFF">
              <a:alpha val="15686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8" name="Shape 1113"/>
          <p:cNvSpPr>
            <a:spLocks noGrp="1" noChangeArrowheads="1"/>
          </p:cNvSpPr>
          <p:nvPr userDrawn="1"/>
        </p:nvSpPr>
        <p:spPr bwMode="auto">
          <a:xfrm>
            <a:off x="799253" y="388590"/>
            <a:ext cx="6000607" cy="4512430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49"/>
                  <a:pt x="33449" y="43200"/>
                  <a:pt x="21600" y="43200"/>
                </a:cubicBezTo>
                <a:lnTo>
                  <a:pt x="21600" y="43200"/>
                </a:lnTo>
                <a:cubicBezTo>
                  <a:pt x="9750" y="43200"/>
                  <a:pt x="0" y="33449"/>
                  <a:pt x="0" y="21599"/>
                </a:cubicBezTo>
                <a:lnTo>
                  <a:pt x="0" y="21599"/>
                </a:lnTo>
                <a:cubicBezTo>
                  <a:pt x="0" y="9749"/>
                  <a:pt x="9750" y="0"/>
                  <a:pt x="21600" y="0"/>
                </a:cubicBezTo>
                <a:lnTo>
                  <a:pt x="21600" y="0"/>
                </a:lnTo>
                <a:cubicBezTo>
                  <a:pt x="33449" y="0"/>
                  <a:pt x="43200" y="9749"/>
                  <a:pt x="43200" y="21599"/>
                </a:cubicBezTo>
              </a:path>
            </a:pathLst>
          </a:custGeom>
          <a:solidFill>
            <a:srgbClr val="FFFFFF">
              <a:alpha val="17647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9" name="Shape 1114"/>
          <p:cNvSpPr>
            <a:spLocks noGrp="1" noChangeArrowheads="1"/>
          </p:cNvSpPr>
          <p:nvPr userDrawn="1"/>
        </p:nvSpPr>
        <p:spPr bwMode="auto">
          <a:xfrm>
            <a:off x="860777" y="417163"/>
            <a:ext cx="5821679" cy="4377979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9"/>
                  <a:pt x="33449" y="43200"/>
                  <a:pt x="21599" y="43200"/>
                </a:cubicBezTo>
                <a:lnTo>
                  <a:pt x="21599" y="43200"/>
                </a:lnTo>
                <a:cubicBezTo>
                  <a:pt x="9750" y="43200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0"/>
                  <a:pt x="9750" y="0"/>
                  <a:pt x="21599" y="0"/>
                </a:cubicBezTo>
                <a:lnTo>
                  <a:pt x="21599" y="0"/>
                </a:lnTo>
                <a:cubicBezTo>
                  <a:pt x="33449" y="0"/>
                  <a:pt x="43200" y="9750"/>
                  <a:pt x="43200" y="21600"/>
                </a:cubicBezTo>
              </a:path>
            </a:pathLst>
          </a:custGeom>
          <a:solidFill>
            <a:srgbClr val="FFFFFF">
              <a:alpha val="19215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0" name="Shape 1115"/>
          <p:cNvSpPr>
            <a:spLocks noGrp="1" noChangeArrowheads="1"/>
          </p:cNvSpPr>
          <p:nvPr userDrawn="1"/>
        </p:nvSpPr>
        <p:spPr bwMode="auto">
          <a:xfrm>
            <a:off x="922587" y="445894"/>
            <a:ext cx="5642750" cy="4243529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49"/>
                  <a:pt x="33448" y="43200"/>
                  <a:pt x="21600" y="43200"/>
                </a:cubicBezTo>
                <a:lnTo>
                  <a:pt x="21600" y="43200"/>
                </a:lnTo>
                <a:cubicBezTo>
                  <a:pt x="9748" y="43200"/>
                  <a:pt x="0" y="33449"/>
                  <a:pt x="0" y="21599"/>
                </a:cubicBezTo>
                <a:lnTo>
                  <a:pt x="0" y="21599"/>
                </a:lnTo>
                <a:cubicBezTo>
                  <a:pt x="0" y="9750"/>
                  <a:pt x="9748" y="0"/>
                  <a:pt x="21600" y="0"/>
                </a:cubicBezTo>
                <a:lnTo>
                  <a:pt x="21600" y="0"/>
                </a:lnTo>
                <a:cubicBezTo>
                  <a:pt x="33448" y="0"/>
                  <a:pt x="43200" y="9750"/>
                  <a:pt x="43200" y="21599"/>
                </a:cubicBezTo>
              </a:path>
            </a:pathLst>
          </a:custGeom>
          <a:solidFill>
            <a:srgbClr val="FFFFFF">
              <a:alpha val="20784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1" name="Shape 1116"/>
          <p:cNvSpPr>
            <a:spLocks noGrp="1" noChangeArrowheads="1"/>
          </p:cNvSpPr>
          <p:nvPr userDrawn="1"/>
        </p:nvSpPr>
        <p:spPr bwMode="auto">
          <a:xfrm>
            <a:off x="984107" y="474624"/>
            <a:ext cx="5463821" cy="4108919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43199" y="21599"/>
                </a:moveTo>
                <a:lnTo>
                  <a:pt x="43199" y="21599"/>
                </a:lnTo>
                <a:lnTo>
                  <a:pt x="43199" y="21599"/>
                </a:lnTo>
                <a:cubicBezTo>
                  <a:pt x="43199" y="21599"/>
                  <a:pt x="43199" y="21599"/>
                  <a:pt x="43199" y="21599"/>
                </a:cubicBezTo>
                <a:lnTo>
                  <a:pt x="43199" y="21599"/>
                </a:lnTo>
                <a:lnTo>
                  <a:pt x="43199" y="21599"/>
                </a:lnTo>
                <a:cubicBezTo>
                  <a:pt x="43199" y="33448"/>
                  <a:pt x="33448" y="43200"/>
                  <a:pt x="21599" y="43200"/>
                </a:cubicBezTo>
                <a:lnTo>
                  <a:pt x="21599" y="43200"/>
                </a:lnTo>
                <a:cubicBezTo>
                  <a:pt x="9750" y="43200"/>
                  <a:pt x="0" y="33448"/>
                  <a:pt x="0" y="21599"/>
                </a:cubicBezTo>
                <a:lnTo>
                  <a:pt x="0" y="21599"/>
                </a:lnTo>
                <a:cubicBezTo>
                  <a:pt x="0" y="9749"/>
                  <a:pt x="9750" y="0"/>
                  <a:pt x="21599" y="0"/>
                </a:cubicBezTo>
                <a:lnTo>
                  <a:pt x="21599" y="0"/>
                </a:lnTo>
                <a:cubicBezTo>
                  <a:pt x="33448" y="0"/>
                  <a:pt x="43199" y="9749"/>
                  <a:pt x="43199" y="21599"/>
                </a:cubicBezTo>
              </a:path>
            </a:pathLst>
          </a:custGeom>
          <a:solidFill>
            <a:srgbClr val="FFFFFF">
              <a:alpha val="22352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2" name="Shape 1117"/>
          <p:cNvSpPr>
            <a:spLocks noGrp="1" noChangeArrowheads="1"/>
          </p:cNvSpPr>
          <p:nvPr userDrawn="1"/>
        </p:nvSpPr>
        <p:spPr bwMode="auto">
          <a:xfrm>
            <a:off x="1045633" y="503197"/>
            <a:ext cx="5284893" cy="3974469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49"/>
                  <a:pt x="33450" y="43200"/>
                  <a:pt x="21599" y="43200"/>
                </a:cubicBezTo>
                <a:lnTo>
                  <a:pt x="21599" y="43200"/>
                </a:lnTo>
                <a:cubicBezTo>
                  <a:pt x="9751" y="43200"/>
                  <a:pt x="0" y="33449"/>
                  <a:pt x="0" y="21599"/>
                </a:cubicBezTo>
                <a:lnTo>
                  <a:pt x="0" y="21599"/>
                </a:lnTo>
                <a:cubicBezTo>
                  <a:pt x="0" y="9750"/>
                  <a:pt x="9751" y="0"/>
                  <a:pt x="21599" y="0"/>
                </a:cubicBezTo>
                <a:lnTo>
                  <a:pt x="21599" y="0"/>
                </a:lnTo>
                <a:cubicBezTo>
                  <a:pt x="33450" y="0"/>
                  <a:pt x="43200" y="9750"/>
                  <a:pt x="43200" y="21599"/>
                </a:cubicBezTo>
              </a:path>
            </a:pathLst>
          </a:custGeom>
          <a:solidFill>
            <a:srgbClr val="FFFFFF">
              <a:alpha val="23921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3" name="Shape 1118"/>
          <p:cNvSpPr>
            <a:spLocks noGrp="1" noChangeArrowheads="1"/>
          </p:cNvSpPr>
          <p:nvPr userDrawn="1"/>
        </p:nvSpPr>
        <p:spPr bwMode="auto">
          <a:xfrm>
            <a:off x="1107443" y="531930"/>
            <a:ext cx="5105963" cy="3839859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9"/>
                  <a:pt x="33448" y="43200"/>
                  <a:pt x="21599" y="43200"/>
                </a:cubicBezTo>
                <a:lnTo>
                  <a:pt x="21599" y="43200"/>
                </a:lnTo>
                <a:cubicBezTo>
                  <a:pt x="9749" y="43200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0"/>
                  <a:pt x="9749" y="0"/>
                  <a:pt x="21599" y="0"/>
                </a:cubicBezTo>
                <a:lnTo>
                  <a:pt x="21599" y="0"/>
                </a:lnTo>
                <a:cubicBezTo>
                  <a:pt x="33448" y="0"/>
                  <a:pt x="43200" y="9750"/>
                  <a:pt x="43200" y="21600"/>
                </a:cubicBezTo>
              </a:path>
            </a:pathLst>
          </a:custGeom>
          <a:solidFill>
            <a:srgbClr val="FFFFFF">
              <a:alpha val="25490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4" name="Shape 1119"/>
          <p:cNvSpPr>
            <a:spLocks noGrp="1" noChangeArrowheads="1"/>
          </p:cNvSpPr>
          <p:nvPr userDrawn="1"/>
        </p:nvSpPr>
        <p:spPr bwMode="auto">
          <a:xfrm>
            <a:off x="1168963" y="560659"/>
            <a:ext cx="4927034" cy="3705250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8"/>
                  <a:pt x="33450" y="43200"/>
                  <a:pt x="21600" y="43200"/>
                </a:cubicBezTo>
                <a:lnTo>
                  <a:pt x="21600" y="43200"/>
                </a:lnTo>
                <a:cubicBezTo>
                  <a:pt x="9749" y="43200"/>
                  <a:pt x="0" y="33448"/>
                  <a:pt x="0" y="21600"/>
                </a:cubicBezTo>
                <a:lnTo>
                  <a:pt x="0" y="21600"/>
                </a:lnTo>
                <a:cubicBezTo>
                  <a:pt x="0" y="9749"/>
                  <a:pt x="9749" y="0"/>
                  <a:pt x="21600" y="0"/>
                </a:cubicBezTo>
                <a:lnTo>
                  <a:pt x="21600" y="0"/>
                </a:lnTo>
                <a:cubicBezTo>
                  <a:pt x="33450" y="0"/>
                  <a:pt x="43200" y="9749"/>
                  <a:pt x="43200" y="21600"/>
                </a:cubicBezTo>
              </a:path>
            </a:pathLst>
          </a:custGeom>
          <a:solidFill>
            <a:srgbClr val="FFFFFF">
              <a:alpha val="27058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5" name="Shape 1120"/>
          <p:cNvSpPr>
            <a:spLocks noGrp="1" noChangeArrowheads="1"/>
          </p:cNvSpPr>
          <p:nvPr userDrawn="1"/>
        </p:nvSpPr>
        <p:spPr bwMode="auto">
          <a:xfrm>
            <a:off x="2023254" y="5083093"/>
            <a:ext cx="1181945" cy="888929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1600" y="0"/>
                </a:moveTo>
                <a:lnTo>
                  <a:pt x="21600" y="0"/>
                </a:lnTo>
                <a:cubicBezTo>
                  <a:pt x="33534" y="0"/>
                  <a:pt x="43200" y="9673"/>
                  <a:pt x="43200" y="21599"/>
                </a:cubicBezTo>
                <a:lnTo>
                  <a:pt x="43200" y="21599"/>
                </a:lnTo>
                <a:cubicBezTo>
                  <a:pt x="43200" y="33533"/>
                  <a:pt x="33534" y="43200"/>
                  <a:pt x="21600" y="43200"/>
                </a:cubicBezTo>
                <a:lnTo>
                  <a:pt x="21600" y="43200"/>
                </a:lnTo>
                <a:cubicBezTo>
                  <a:pt x="9665" y="43200"/>
                  <a:pt x="0" y="33533"/>
                  <a:pt x="0" y="21599"/>
                </a:cubicBezTo>
                <a:lnTo>
                  <a:pt x="0" y="21599"/>
                </a:lnTo>
                <a:cubicBezTo>
                  <a:pt x="0" y="9673"/>
                  <a:pt x="9665" y="0"/>
                  <a:pt x="21600" y="0"/>
                </a:cubicBezTo>
                <a:close/>
              </a:path>
            </a:pathLst>
          </a:custGeom>
          <a:solidFill>
            <a:srgbClr val="FFFFFF">
              <a:alpha val="11764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6" name="Shape 1121"/>
          <p:cNvSpPr>
            <a:spLocks noGrp="1" noChangeArrowheads="1"/>
          </p:cNvSpPr>
          <p:nvPr userDrawn="1"/>
        </p:nvSpPr>
        <p:spPr bwMode="auto">
          <a:xfrm>
            <a:off x="2851007" y="4515765"/>
            <a:ext cx="1869157" cy="1405620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1596" y="0"/>
                </a:moveTo>
                <a:lnTo>
                  <a:pt x="21596" y="0"/>
                </a:lnTo>
                <a:cubicBezTo>
                  <a:pt x="33526" y="0"/>
                  <a:pt x="43200" y="9669"/>
                  <a:pt x="43200" y="21601"/>
                </a:cubicBezTo>
                <a:lnTo>
                  <a:pt x="43200" y="21601"/>
                </a:lnTo>
                <a:cubicBezTo>
                  <a:pt x="43200" y="33530"/>
                  <a:pt x="33526" y="43200"/>
                  <a:pt x="21596" y="43200"/>
                </a:cubicBezTo>
                <a:lnTo>
                  <a:pt x="21596" y="43200"/>
                </a:lnTo>
                <a:cubicBezTo>
                  <a:pt x="9673" y="43200"/>
                  <a:pt x="0" y="33530"/>
                  <a:pt x="0" y="21601"/>
                </a:cubicBezTo>
                <a:lnTo>
                  <a:pt x="0" y="21601"/>
                </a:lnTo>
                <a:cubicBezTo>
                  <a:pt x="0" y="9669"/>
                  <a:pt x="9673" y="0"/>
                  <a:pt x="21596" y="0"/>
                </a:cubicBezTo>
                <a:close/>
              </a:path>
            </a:pathLst>
          </a:custGeom>
          <a:solidFill>
            <a:srgbClr val="FFFFFF">
              <a:alpha val="14509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9" name="Shape 1124"/>
          <p:cNvSpPr>
            <a:spLocks noGrp="1" noChangeArrowheads="1"/>
          </p:cNvSpPr>
          <p:nvPr userDrawn="1"/>
        </p:nvSpPr>
        <p:spPr bwMode="auto">
          <a:xfrm>
            <a:off x="3037839" y="4457826"/>
            <a:ext cx="835941" cy="628758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1600" y="0"/>
                </a:moveTo>
                <a:lnTo>
                  <a:pt x="21600" y="0"/>
                </a:lnTo>
                <a:cubicBezTo>
                  <a:pt x="33530" y="0"/>
                  <a:pt x="43200" y="9672"/>
                  <a:pt x="43200" y="21604"/>
                </a:cubicBezTo>
                <a:lnTo>
                  <a:pt x="43200" y="21604"/>
                </a:lnTo>
                <a:cubicBezTo>
                  <a:pt x="43200" y="33525"/>
                  <a:pt x="33530" y="43200"/>
                  <a:pt x="21600" y="43200"/>
                </a:cubicBezTo>
                <a:lnTo>
                  <a:pt x="21600" y="43200"/>
                </a:lnTo>
                <a:cubicBezTo>
                  <a:pt x="9669" y="43200"/>
                  <a:pt x="0" y="33525"/>
                  <a:pt x="0" y="21604"/>
                </a:cubicBezTo>
                <a:lnTo>
                  <a:pt x="0" y="21604"/>
                </a:lnTo>
                <a:cubicBezTo>
                  <a:pt x="0" y="9672"/>
                  <a:pt x="9669" y="0"/>
                  <a:pt x="21600" y="0"/>
                </a:cubicBezTo>
                <a:close/>
              </a:path>
            </a:pathLst>
          </a:custGeom>
          <a:solidFill>
            <a:srgbClr val="FFFFFF">
              <a:alpha val="784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30" name="Shape 1125"/>
          <p:cNvSpPr>
            <a:spLocks noGrp="1" noChangeArrowheads="1"/>
          </p:cNvSpPr>
          <p:nvPr userDrawn="1"/>
        </p:nvSpPr>
        <p:spPr bwMode="auto">
          <a:xfrm>
            <a:off x="1015999" y="4613071"/>
            <a:ext cx="685800" cy="515578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1599" y="0"/>
                </a:moveTo>
                <a:lnTo>
                  <a:pt x="21599" y="0"/>
                </a:lnTo>
                <a:cubicBezTo>
                  <a:pt x="33527" y="0"/>
                  <a:pt x="43200" y="9668"/>
                  <a:pt x="43200" y="21599"/>
                </a:cubicBezTo>
                <a:lnTo>
                  <a:pt x="43200" y="21599"/>
                </a:lnTo>
                <a:cubicBezTo>
                  <a:pt x="43200" y="33530"/>
                  <a:pt x="33527" y="43200"/>
                  <a:pt x="21599" y="43200"/>
                </a:cubicBezTo>
                <a:lnTo>
                  <a:pt x="21599" y="43200"/>
                </a:lnTo>
                <a:cubicBezTo>
                  <a:pt x="9671" y="43200"/>
                  <a:pt x="0" y="33530"/>
                  <a:pt x="0" y="21599"/>
                </a:cubicBezTo>
                <a:lnTo>
                  <a:pt x="0" y="21599"/>
                </a:lnTo>
                <a:cubicBezTo>
                  <a:pt x="0" y="9668"/>
                  <a:pt x="9671" y="0"/>
                  <a:pt x="21599" y="0"/>
                </a:cubicBezTo>
                <a:close/>
              </a:path>
            </a:pathLst>
          </a:custGeom>
          <a:solidFill>
            <a:srgbClr val="FFFFFF">
              <a:alpha val="45098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3" name="Shape 1138"/>
          <p:cNvSpPr>
            <a:spLocks noGrp="1" noChangeArrowheads="1"/>
          </p:cNvSpPr>
          <p:nvPr userDrawn="1"/>
        </p:nvSpPr>
        <p:spPr bwMode="auto">
          <a:xfrm>
            <a:off x="2311403" y="4372901"/>
            <a:ext cx="796430" cy="598915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1600" y="0"/>
                </a:moveTo>
                <a:lnTo>
                  <a:pt x="21600" y="0"/>
                </a:lnTo>
                <a:cubicBezTo>
                  <a:pt x="33525" y="0"/>
                  <a:pt x="43200" y="9675"/>
                  <a:pt x="43200" y="21594"/>
                </a:cubicBezTo>
                <a:lnTo>
                  <a:pt x="43200" y="21594"/>
                </a:lnTo>
                <a:cubicBezTo>
                  <a:pt x="43200" y="33524"/>
                  <a:pt x="33525" y="43200"/>
                  <a:pt x="21600" y="43200"/>
                </a:cubicBezTo>
                <a:lnTo>
                  <a:pt x="21600" y="43200"/>
                </a:lnTo>
                <a:cubicBezTo>
                  <a:pt x="9674" y="43200"/>
                  <a:pt x="0" y="33524"/>
                  <a:pt x="0" y="21594"/>
                </a:cubicBezTo>
                <a:lnTo>
                  <a:pt x="0" y="21594"/>
                </a:lnTo>
                <a:cubicBezTo>
                  <a:pt x="0" y="9675"/>
                  <a:pt x="9674" y="0"/>
                  <a:pt x="21600" y="0"/>
                </a:cubicBezTo>
                <a:close/>
              </a:path>
            </a:pathLst>
          </a:custGeom>
          <a:solidFill>
            <a:srgbClr val="FFFFFF">
              <a:alpha val="7843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4" name="Shape 1139"/>
          <p:cNvSpPr>
            <a:spLocks noGrp="1" noChangeArrowheads="1"/>
          </p:cNvSpPr>
          <p:nvPr userDrawn="1"/>
        </p:nvSpPr>
        <p:spPr bwMode="auto">
          <a:xfrm>
            <a:off x="1648463" y="4729109"/>
            <a:ext cx="755507" cy="568121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1608" y="0"/>
                </a:moveTo>
                <a:lnTo>
                  <a:pt x="21608" y="0"/>
                </a:lnTo>
                <a:cubicBezTo>
                  <a:pt x="33533" y="0"/>
                  <a:pt x="43200" y="9668"/>
                  <a:pt x="43200" y="21593"/>
                </a:cubicBezTo>
                <a:lnTo>
                  <a:pt x="43200" y="21593"/>
                </a:lnTo>
                <a:cubicBezTo>
                  <a:pt x="43200" y="33519"/>
                  <a:pt x="33533" y="43200"/>
                  <a:pt x="21608" y="43200"/>
                </a:cubicBezTo>
                <a:lnTo>
                  <a:pt x="21608" y="43200"/>
                </a:lnTo>
                <a:cubicBezTo>
                  <a:pt x="9682" y="43200"/>
                  <a:pt x="0" y="33519"/>
                  <a:pt x="0" y="21593"/>
                </a:cubicBezTo>
                <a:lnTo>
                  <a:pt x="0" y="21593"/>
                </a:lnTo>
                <a:cubicBezTo>
                  <a:pt x="0" y="9668"/>
                  <a:pt x="9682" y="0"/>
                  <a:pt x="21608" y="0"/>
                </a:cubicBezTo>
                <a:close/>
              </a:path>
            </a:pathLst>
          </a:custGeom>
          <a:solidFill>
            <a:srgbClr val="FFFFFF">
              <a:alpha val="24705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5" name="Shape 1140"/>
          <p:cNvSpPr>
            <a:spLocks noGrp="1" noChangeArrowheads="1"/>
          </p:cNvSpPr>
          <p:nvPr userDrawn="1"/>
        </p:nvSpPr>
        <p:spPr bwMode="auto">
          <a:xfrm>
            <a:off x="1506501" y="5387076"/>
            <a:ext cx="753250" cy="566374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1607" y="0"/>
                </a:moveTo>
                <a:lnTo>
                  <a:pt x="21607" y="0"/>
                </a:lnTo>
                <a:cubicBezTo>
                  <a:pt x="33536" y="0"/>
                  <a:pt x="43200" y="9673"/>
                  <a:pt x="43200" y="21599"/>
                </a:cubicBezTo>
                <a:lnTo>
                  <a:pt x="43200" y="21599"/>
                </a:lnTo>
                <a:cubicBezTo>
                  <a:pt x="43200" y="33526"/>
                  <a:pt x="33536" y="43200"/>
                  <a:pt x="21607" y="43200"/>
                </a:cubicBezTo>
                <a:lnTo>
                  <a:pt x="21607" y="43200"/>
                </a:lnTo>
                <a:cubicBezTo>
                  <a:pt x="9679" y="43200"/>
                  <a:pt x="0" y="33526"/>
                  <a:pt x="0" y="21599"/>
                </a:cubicBezTo>
                <a:lnTo>
                  <a:pt x="0" y="21599"/>
                </a:lnTo>
                <a:cubicBezTo>
                  <a:pt x="0" y="9673"/>
                  <a:pt x="9679" y="0"/>
                  <a:pt x="21607" y="0"/>
                </a:cubicBezTo>
                <a:close/>
              </a:path>
            </a:pathLst>
          </a:custGeom>
          <a:solidFill>
            <a:srgbClr val="FFFFFF">
              <a:alpha val="32549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6" name="Shape 1141"/>
          <p:cNvSpPr>
            <a:spLocks noGrp="1" noChangeArrowheads="1"/>
          </p:cNvSpPr>
          <p:nvPr userDrawn="1"/>
        </p:nvSpPr>
        <p:spPr bwMode="auto">
          <a:xfrm>
            <a:off x="2370101" y="5855034"/>
            <a:ext cx="893514" cy="671935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1600" y="0"/>
                </a:moveTo>
                <a:lnTo>
                  <a:pt x="21600" y="0"/>
                </a:lnTo>
                <a:cubicBezTo>
                  <a:pt x="33525" y="0"/>
                  <a:pt x="43200" y="9674"/>
                  <a:pt x="43200" y="21605"/>
                </a:cubicBezTo>
                <a:lnTo>
                  <a:pt x="43200" y="21605"/>
                </a:lnTo>
                <a:cubicBezTo>
                  <a:pt x="43200" y="33535"/>
                  <a:pt x="33525" y="43200"/>
                  <a:pt x="21600" y="43200"/>
                </a:cubicBezTo>
                <a:lnTo>
                  <a:pt x="21600" y="43200"/>
                </a:lnTo>
                <a:cubicBezTo>
                  <a:pt x="9674" y="43200"/>
                  <a:pt x="0" y="33535"/>
                  <a:pt x="0" y="21605"/>
                </a:cubicBezTo>
                <a:lnTo>
                  <a:pt x="0" y="21605"/>
                </a:lnTo>
                <a:cubicBezTo>
                  <a:pt x="0" y="9674"/>
                  <a:pt x="9674" y="0"/>
                  <a:pt x="21600" y="0"/>
                </a:cubicBezTo>
                <a:close/>
              </a:path>
            </a:pathLst>
          </a:custGeom>
          <a:solidFill>
            <a:srgbClr val="FFFFFF">
              <a:alpha val="7058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7" name="Shape 1142"/>
          <p:cNvSpPr>
            <a:spLocks noGrp="1" noChangeArrowheads="1"/>
          </p:cNvSpPr>
          <p:nvPr userDrawn="1"/>
        </p:nvSpPr>
        <p:spPr bwMode="auto">
          <a:xfrm>
            <a:off x="2241977" y="6244482"/>
            <a:ext cx="688339" cy="517801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1591" y="0"/>
                </a:moveTo>
                <a:lnTo>
                  <a:pt x="21591" y="0"/>
                </a:lnTo>
                <a:cubicBezTo>
                  <a:pt x="33528" y="0"/>
                  <a:pt x="43198" y="9667"/>
                  <a:pt x="43198" y="21600"/>
                </a:cubicBezTo>
                <a:lnTo>
                  <a:pt x="43198" y="21600"/>
                </a:lnTo>
                <a:cubicBezTo>
                  <a:pt x="43198" y="33519"/>
                  <a:pt x="33528" y="43200"/>
                  <a:pt x="21591" y="43200"/>
                </a:cubicBezTo>
                <a:lnTo>
                  <a:pt x="21591" y="43200"/>
                </a:lnTo>
                <a:cubicBezTo>
                  <a:pt x="9670" y="43200"/>
                  <a:pt x="0" y="33519"/>
                  <a:pt x="0" y="21600"/>
                </a:cubicBezTo>
                <a:lnTo>
                  <a:pt x="0" y="21600"/>
                </a:lnTo>
                <a:cubicBezTo>
                  <a:pt x="0" y="9667"/>
                  <a:pt x="9670" y="0"/>
                  <a:pt x="21591" y="0"/>
                </a:cubicBezTo>
                <a:close/>
              </a:path>
            </a:pathLst>
          </a:custGeom>
          <a:solidFill>
            <a:srgbClr val="FFFFFF">
              <a:alpha val="30979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8" name="Shape 1143"/>
          <p:cNvSpPr>
            <a:spLocks noGrp="1" noChangeArrowheads="1"/>
          </p:cNvSpPr>
          <p:nvPr userDrawn="1"/>
        </p:nvSpPr>
        <p:spPr bwMode="auto">
          <a:xfrm>
            <a:off x="3596921" y="5964721"/>
            <a:ext cx="726439" cy="546215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1599" y="0"/>
                </a:moveTo>
                <a:lnTo>
                  <a:pt x="21599" y="0"/>
                </a:lnTo>
                <a:cubicBezTo>
                  <a:pt x="33531" y="0"/>
                  <a:pt x="43200" y="9666"/>
                  <a:pt x="43200" y="21605"/>
                </a:cubicBezTo>
                <a:lnTo>
                  <a:pt x="43200" y="21605"/>
                </a:lnTo>
                <a:cubicBezTo>
                  <a:pt x="43200" y="33533"/>
                  <a:pt x="33531" y="43200"/>
                  <a:pt x="21599" y="43200"/>
                </a:cubicBezTo>
                <a:lnTo>
                  <a:pt x="21599" y="43200"/>
                </a:lnTo>
                <a:cubicBezTo>
                  <a:pt x="9666" y="43200"/>
                  <a:pt x="0" y="33533"/>
                  <a:pt x="0" y="21605"/>
                </a:cubicBezTo>
                <a:lnTo>
                  <a:pt x="0" y="21605"/>
                </a:lnTo>
                <a:cubicBezTo>
                  <a:pt x="0" y="9666"/>
                  <a:pt x="9666" y="0"/>
                  <a:pt x="21599" y="0"/>
                </a:cubicBezTo>
                <a:close/>
              </a:path>
            </a:pathLst>
          </a:custGeom>
          <a:solidFill>
            <a:srgbClr val="FFFFFF">
              <a:alpha val="67450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9" name="Shape 1144"/>
          <p:cNvSpPr>
            <a:spLocks noGrp="1" noChangeArrowheads="1"/>
          </p:cNvSpPr>
          <p:nvPr userDrawn="1"/>
        </p:nvSpPr>
        <p:spPr bwMode="auto">
          <a:xfrm>
            <a:off x="3037843" y="5578670"/>
            <a:ext cx="977899" cy="735271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1606" y="0"/>
                </a:moveTo>
                <a:lnTo>
                  <a:pt x="21606" y="0"/>
                </a:lnTo>
                <a:cubicBezTo>
                  <a:pt x="33524" y="0"/>
                  <a:pt x="43200" y="9671"/>
                  <a:pt x="43200" y="21599"/>
                </a:cubicBezTo>
                <a:lnTo>
                  <a:pt x="43200" y="21599"/>
                </a:lnTo>
                <a:cubicBezTo>
                  <a:pt x="43200" y="33528"/>
                  <a:pt x="33524" y="43200"/>
                  <a:pt x="21606" y="43200"/>
                </a:cubicBezTo>
                <a:lnTo>
                  <a:pt x="21606" y="43200"/>
                </a:lnTo>
                <a:cubicBezTo>
                  <a:pt x="9674" y="43200"/>
                  <a:pt x="0" y="33528"/>
                  <a:pt x="0" y="21599"/>
                </a:cubicBezTo>
                <a:lnTo>
                  <a:pt x="0" y="21599"/>
                </a:lnTo>
                <a:cubicBezTo>
                  <a:pt x="0" y="9671"/>
                  <a:pt x="9674" y="0"/>
                  <a:pt x="21606" y="0"/>
                </a:cubicBezTo>
                <a:close/>
              </a:path>
            </a:pathLst>
          </a:custGeom>
          <a:solidFill>
            <a:srgbClr val="FFFFFF">
              <a:alpha val="31372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2" name="Shape 1147"/>
          <p:cNvSpPr>
            <a:spLocks noGrp="1" noChangeArrowheads="1"/>
          </p:cNvSpPr>
          <p:nvPr userDrawn="1"/>
        </p:nvSpPr>
        <p:spPr bwMode="auto">
          <a:xfrm>
            <a:off x="2609712" y="36827"/>
            <a:ext cx="752403" cy="565898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1600" y="0"/>
                </a:moveTo>
                <a:lnTo>
                  <a:pt x="21600" y="0"/>
                </a:lnTo>
                <a:cubicBezTo>
                  <a:pt x="33541" y="0"/>
                  <a:pt x="43200" y="9670"/>
                  <a:pt x="43200" y="21593"/>
                </a:cubicBezTo>
                <a:lnTo>
                  <a:pt x="43200" y="21593"/>
                </a:lnTo>
                <a:cubicBezTo>
                  <a:pt x="43200" y="33529"/>
                  <a:pt x="33541" y="43200"/>
                  <a:pt x="21600" y="43200"/>
                </a:cubicBezTo>
                <a:lnTo>
                  <a:pt x="21600" y="43200"/>
                </a:lnTo>
                <a:cubicBezTo>
                  <a:pt x="9673" y="43200"/>
                  <a:pt x="0" y="33529"/>
                  <a:pt x="0" y="21593"/>
                </a:cubicBezTo>
                <a:lnTo>
                  <a:pt x="0" y="21593"/>
                </a:lnTo>
                <a:cubicBezTo>
                  <a:pt x="0" y="9670"/>
                  <a:pt x="9673" y="0"/>
                  <a:pt x="21600" y="0"/>
                </a:cubicBezTo>
                <a:close/>
              </a:path>
            </a:pathLst>
          </a:custGeom>
          <a:solidFill>
            <a:srgbClr val="FFFFFF">
              <a:alpha val="14509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3" name="Shape 1148"/>
          <p:cNvSpPr>
            <a:spLocks noGrp="1" noChangeArrowheads="1"/>
          </p:cNvSpPr>
          <p:nvPr userDrawn="1"/>
        </p:nvSpPr>
        <p:spPr bwMode="auto">
          <a:xfrm>
            <a:off x="2272174" y="35715"/>
            <a:ext cx="748734" cy="563041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1608" y="0"/>
                </a:moveTo>
                <a:lnTo>
                  <a:pt x="21608" y="0"/>
                </a:lnTo>
                <a:cubicBezTo>
                  <a:pt x="33527" y="0"/>
                  <a:pt x="43200" y="9670"/>
                  <a:pt x="43200" y="21593"/>
                </a:cubicBezTo>
                <a:lnTo>
                  <a:pt x="43200" y="21593"/>
                </a:lnTo>
                <a:cubicBezTo>
                  <a:pt x="43200" y="33529"/>
                  <a:pt x="33527" y="43200"/>
                  <a:pt x="21608" y="43200"/>
                </a:cubicBezTo>
                <a:lnTo>
                  <a:pt x="21608" y="43200"/>
                </a:lnTo>
                <a:cubicBezTo>
                  <a:pt x="9672" y="43200"/>
                  <a:pt x="0" y="33529"/>
                  <a:pt x="0" y="21593"/>
                </a:cubicBezTo>
                <a:lnTo>
                  <a:pt x="0" y="21593"/>
                </a:lnTo>
                <a:cubicBezTo>
                  <a:pt x="0" y="9670"/>
                  <a:pt x="9672" y="0"/>
                  <a:pt x="21608" y="0"/>
                </a:cubicBezTo>
                <a:close/>
              </a:path>
            </a:pathLst>
          </a:custGeom>
          <a:solidFill>
            <a:srgbClr val="FFFFFF">
              <a:alpha val="16470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799253" y="1600203"/>
            <a:ext cx="10577333" cy="4525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815413" y="6356353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6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7184183-74E9-4393-9769-E1D9236041BE}" type="datetimeFigureOut">
              <a:rPr lang="ru-RU"/>
              <a:t>01.12.2023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4165599" y="6356353"/>
            <a:ext cx="3860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787829" y="274638"/>
            <a:ext cx="1058875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8592277" y="6356353"/>
            <a:ext cx="2784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6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A530004-958A-4E15-9840-E9741BECB0F3}" type="slidenum">
              <a:rPr lang="ru-RU"/>
              <a:t>‹Nr.›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>
        <a:spcBef>
          <a:spcPts val="0"/>
        </a:spcBef>
        <a:buNone/>
        <a:defRPr sz="4400" b="1">
          <a:solidFill>
            <a:schemeClr val="accent6">
              <a:lumMod val="50000"/>
            </a:schemeClr>
          </a:solidFill>
          <a:latin typeface="+mj-lt"/>
          <a:ea typeface="+mj-ea"/>
          <a:cs typeface="Arial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5pPr>
      <a:lvl6pPr marL="2514599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irelesspi.com/fsk-demodulation-in-gnu-radio/" TargetMode="External"/><Relationship Id="rId7" Type="http://schemas.openxmlformats.org/officeDocument/2006/relationships/hyperlink" Target="https://research.ijcaonline.org/icaet2017/number2/ICAET2017044.pdf" TargetMode="External"/><Relationship Id="rId2" Type="http://schemas.openxmlformats.org/officeDocument/2006/relationships/hyperlink" Target="https://wiki.gnuradio.or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rcet.org.in/uploads/academics/rohini_98541852915.pdf" TargetMode="External"/><Relationship Id="rId5" Type="http://schemas.openxmlformats.org/officeDocument/2006/relationships/hyperlink" Target="http://contents.kocw.net/KOCW/document/2011/korea/koyoungchai/lecturenote16may3.pdf" TargetMode="External"/><Relationship Id="rId4" Type="http://schemas.openxmlformats.org/officeDocument/2006/relationships/hyperlink" Target="https://www.techtarget.com/searchnetworking/definition/frequency-shift-keyi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/>
        <p:txBody>
          <a:bodyPr vertOverflow="overflow" horzOverflow="overflow" vert="horz" wrap="square" lIns="91440" tIns="45720" rIns="91440" bIns="45720" numCol="1" spcCol="0" rtlCol="0" fromWordArt="0" anchor="ctr" anchorCtr="0" forceAA="0" compatLnSpc="0">
            <a:normAutofit fontScale="95000"/>
          </a:bodyPr>
          <a:lstStyle/>
          <a:p>
            <a:pPr algn="l">
              <a:defRPr/>
            </a:pPr>
            <a:r>
              <a:rPr lang="en-US" dirty="0"/>
              <a:t>DISCO Project - </a:t>
            </a:r>
            <a:br>
              <a:rPr lang="en-US" dirty="0"/>
            </a:br>
            <a:r>
              <a:rPr lang="en-US" dirty="0"/>
              <a:t>                     Never Overtime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/>
        <p:txBody>
          <a:bodyPr vertOverflow="overflow" horzOverflow="overflow" vert="horz" wrap="square" lIns="91440" tIns="45720" rIns="91440" bIns="45720" numCol="1" spcCol="0" rtlCol="0" fromWordArt="0" anchor="ctr" anchorCtr="0" forceAA="0" compatLnSpc="0">
            <a:normAutofit fontScale="95000" lnSpcReduction="1000"/>
          </a:bodyPr>
          <a:lstStyle/>
          <a:p>
            <a:pPr marL="0" indent="0">
              <a:buFont typeface="Arial"/>
              <a:buNone/>
              <a:defRPr/>
            </a:pPr>
            <a:r>
              <a:rPr lang="en-US" sz="3600"/>
              <a:t>Modulation of FSK </a:t>
            </a:r>
            <a:r>
              <a:rPr lang="en-US" sz="3400"/>
              <a:t>and</a:t>
            </a:r>
            <a:r>
              <a:rPr lang="en-US" sz="3600"/>
              <a:t> </a:t>
            </a:r>
          </a:p>
          <a:p>
            <a:pPr marL="0" indent="0">
              <a:buFont typeface="Arial"/>
              <a:buNone/>
              <a:defRPr/>
            </a:pPr>
            <a:r>
              <a:rPr lang="en-US" sz="3600"/>
              <a:t>NBFM</a:t>
            </a:r>
            <a:endParaRPr sz="3600"/>
          </a:p>
        </p:txBody>
      </p:sp>
      <p:sp>
        <p:nvSpPr>
          <p:cNvPr id="1563053707" name="Textfeld 1563053706"/>
          <p:cNvSpPr txBox="1"/>
          <p:nvPr/>
        </p:nvSpPr>
        <p:spPr bwMode="auto">
          <a:xfrm>
            <a:off x="623395" y="5943202"/>
            <a:ext cx="6918964" cy="36611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t>Marc Schmidt, Phil Seefried, Valentin Lott and Sebastian Hofstadt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01329119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t>Content</a:t>
            </a:r>
          </a:p>
        </p:txBody>
      </p:sp>
      <p:sp>
        <p:nvSpPr>
          <p:cNvPr id="884425574" name="Объект 2"/>
          <p:cNvSpPr>
            <a:spLocks noGrp="1"/>
          </p:cNvSpPr>
          <p:nvPr>
            <p:ph idx="1"/>
          </p:nvPr>
        </p:nvSpPr>
        <p:spPr bwMode="auto">
          <a:xfrm>
            <a:off x="807333" y="2033984"/>
            <a:ext cx="10577333" cy="3764760"/>
          </a:xfrm>
        </p:spPr>
        <p:txBody>
          <a:bodyPr/>
          <a:lstStyle/>
          <a:p>
            <a:pPr>
              <a:defRPr/>
            </a:pPr>
            <a:r>
              <a:t>Definition of FSK</a:t>
            </a:r>
          </a:p>
          <a:p>
            <a:pPr>
              <a:defRPr/>
            </a:pPr>
            <a:r>
              <a:t>FSK modulation in GNU Radio</a:t>
            </a:r>
          </a:p>
          <a:p>
            <a:pPr>
              <a:defRPr/>
            </a:pPr>
            <a:r>
              <a:t>Definition of Narrow Band FM</a:t>
            </a:r>
          </a:p>
          <a:p>
            <a:pPr>
              <a:defRPr/>
            </a:pPr>
            <a:r>
              <a:t>NBFM modulation in GNU Radio</a:t>
            </a:r>
          </a:p>
          <a:p>
            <a:pPr>
              <a:defRPr/>
            </a:pPr>
            <a:r>
              <a:t>Difference between FSK and NBFM</a:t>
            </a:r>
          </a:p>
          <a:p>
            <a:pPr>
              <a:defRPr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8646345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t>Definition FSK</a:t>
            </a:r>
          </a:p>
        </p:txBody>
      </p:sp>
      <p:sp>
        <p:nvSpPr>
          <p:cNvPr id="192622974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t>Stands for Frequency Shift Keying</a:t>
            </a:r>
          </a:p>
          <a:p>
            <a:pPr>
              <a:defRPr/>
            </a:pPr>
            <a:r>
              <a:t>Digital modulation technique</a:t>
            </a:r>
          </a:p>
          <a:p>
            <a:pPr>
              <a:defRPr/>
            </a:pPr>
            <a:r>
              <a:rPr sz="3200" b="0" i="0" u="none">
                <a:solidFill>
                  <a:schemeClr val="accent6">
                    <a:lumMod val="50000"/>
                  </a:schemeClr>
                </a:solidFill>
                <a:latin typeface="Arial"/>
                <a:ea typeface="Times New Roman"/>
                <a:cs typeface="Arial"/>
              </a:rPr>
              <a:t>carrier frequency is shifted between two or more discrete frequencies to transmit digital data</a:t>
            </a:r>
            <a:endParaRPr/>
          </a:p>
          <a:p>
            <a:pPr>
              <a:defRPr/>
            </a:pPr>
            <a:r>
              <a:t>For example:</a:t>
            </a:r>
          </a:p>
          <a:p>
            <a:pPr lvl="1">
              <a:defRPr/>
            </a:pPr>
            <a:r>
              <a:t>zeros at 2kHz and</a:t>
            </a:r>
          </a:p>
          <a:p>
            <a:pPr lvl="1">
              <a:defRPr/>
            </a:pPr>
            <a:r>
              <a:t>ones at 1kHz</a:t>
            </a:r>
          </a:p>
          <a:p>
            <a:pPr lvl="0">
              <a:defRPr/>
            </a:pPr>
            <a:endParaRPr/>
          </a:p>
        </p:txBody>
      </p:sp>
      <p:pic>
        <p:nvPicPr>
          <p:cNvPr id="1729460464" name="Grafik 1729460463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082207" y="3631406"/>
            <a:ext cx="4587627" cy="260556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6D7D04-9BDD-5ED9-50C1-E8D04F4C1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Definition (NB)FM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1047D0F-0CAA-203D-F675-632C932294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 err="1"/>
              <a:t>Used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analog Radio </a:t>
            </a:r>
            <a:r>
              <a:rPr lang="de-DE" dirty="0" err="1"/>
              <a:t>communication</a:t>
            </a:r>
          </a:p>
          <a:p>
            <a:endParaRPr lang="de-DE" dirty="0"/>
          </a:p>
          <a:p>
            <a:r>
              <a:rPr lang="de-DE" err="1"/>
              <a:t>Carrierfrequency</a:t>
            </a:r>
            <a:r>
              <a:rPr lang="de-DE" dirty="0"/>
              <a:t> </a:t>
            </a:r>
            <a:r>
              <a:rPr lang="de-DE" err="1"/>
              <a:t>is</a:t>
            </a:r>
            <a:r>
              <a:rPr lang="de-DE" dirty="0"/>
              <a:t> </a:t>
            </a:r>
            <a:r>
              <a:rPr lang="de-DE" err="1"/>
              <a:t>modulated</a:t>
            </a:r>
            <a:r>
              <a:rPr lang="de-DE" dirty="0"/>
              <a:t> </a:t>
            </a:r>
            <a:r>
              <a:rPr lang="de-DE" err="1"/>
              <a:t>by</a:t>
            </a:r>
            <a:r>
              <a:rPr lang="de-DE" dirty="0"/>
              <a:t> </a:t>
            </a:r>
            <a:r>
              <a:rPr lang="de-DE" err="1"/>
              <a:t>input</a:t>
            </a:r>
            <a:endParaRPr lang="de-DE" dirty="0"/>
          </a:p>
          <a:p>
            <a:endParaRPr lang="de-DE" dirty="0"/>
          </a:p>
          <a:p>
            <a:r>
              <a:rPr lang="de-DE" dirty="0"/>
              <a:t>Narrow </a:t>
            </a:r>
            <a:r>
              <a:rPr lang="de-DE" dirty="0" err="1"/>
              <a:t>because</a:t>
            </a:r>
            <a:r>
              <a:rPr lang="de-DE" dirty="0"/>
              <a:t> Signal </a:t>
            </a:r>
            <a:r>
              <a:rPr lang="de-DE" dirty="0" err="1"/>
              <a:t>is</a:t>
            </a:r>
            <a:r>
              <a:rPr lang="de-DE" dirty="0"/>
              <a:t> 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compact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reduce</a:t>
            </a:r>
            <a:r>
              <a:rPr lang="de-DE" dirty="0"/>
              <a:t> </a:t>
            </a:r>
            <a:r>
              <a:rPr lang="de-DE" dirty="0" err="1"/>
              <a:t>interferences</a:t>
            </a:r>
          </a:p>
        </p:txBody>
      </p:sp>
    </p:spTree>
    <p:extLst>
      <p:ext uri="{BB962C8B-B14F-4D97-AF65-F5344CB8AC3E}">
        <p14:creationId xmlns:p14="http://schemas.microsoft.com/office/powerpoint/2010/main" val="1874165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9533950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t>Definition Narrow Band FM</a:t>
            </a:r>
          </a:p>
        </p:txBody>
      </p:sp>
      <p:sp>
        <p:nvSpPr>
          <p:cNvPr id="1225394869" name="Объект 2"/>
          <p:cNvSpPr>
            <a:spLocks noGrp="1"/>
          </p:cNvSpPr>
          <p:nvPr>
            <p:ph idx="1"/>
          </p:nvPr>
        </p:nvSpPr>
        <p:spPr bwMode="auto"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  <a:defRPr/>
            </a:pPr>
            <a:endParaRPr lang="de-DE" dirty="0"/>
          </a:p>
          <a:p>
            <a:pPr marL="0" indent="0">
              <a:buNone/>
              <a:defRPr/>
            </a:pPr>
            <a:endParaRPr lang="de-DE" dirty="0"/>
          </a:p>
        </p:txBody>
      </p:sp>
      <p:pic>
        <p:nvPicPr>
          <p:cNvPr id="2" name="Grafik 1" descr="Ein Bild, das Schrift, Text, Reihe, Kalligrafie enthält.&#10;&#10;Beschreibung automatisch generiert.">
            <a:extLst>
              <a:ext uri="{FF2B5EF4-FFF2-40B4-BE49-F238E27FC236}">
                <a16:creationId xmlns:a16="http://schemas.microsoft.com/office/drawing/2014/main" id="{BA582692-59FD-FC73-6373-35761C1D2F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984" y="2888729"/>
            <a:ext cx="11364032" cy="108054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9533950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t>Definition Narrow Band FM</a:t>
            </a:r>
          </a:p>
        </p:txBody>
      </p:sp>
      <p:pic>
        <p:nvPicPr>
          <p:cNvPr id="2" name="Inhaltsplatzhalter 1" descr="Ein Bild, das Text, Diagramm, Schrift, Screenshot enthält.&#10;&#10;Beschreibung automatisch generiert.">
            <a:extLst>
              <a:ext uri="{FF2B5EF4-FFF2-40B4-BE49-F238E27FC236}">
                <a16:creationId xmlns:a16="http://schemas.microsoft.com/office/drawing/2014/main" id="{50DB5957-ECDE-7A39-4659-B174774D0F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822668" y="1530927"/>
            <a:ext cx="8551948" cy="4266448"/>
          </a:xfrm>
        </p:spPr>
      </p:pic>
    </p:spTree>
    <p:extLst>
      <p:ext uri="{BB962C8B-B14F-4D97-AF65-F5344CB8AC3E}">
        <p14:creationId xmlns:p14="http://schemas.microsoft.com/office/powerpoint/2010/main" val="71054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67813888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t>Difference FSK and (NB)FM</a:t>
            </a:r>
          </a:p>
        </p:txBody>
      </p:sp>
      <p:sp>
        <p:nvSpPr>
          <p:cNvPr id="584801051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t>Signal type</a:t>
            </a:r>
          </a:p>
          <a:p>
            <a:pPr lvl="1">
              <a:defRPr/>
            </a:pPr>
            <a:r>
              <a:t>FSK: digital</a:t>
            </a:r>
          </a:p>
          <a:p>
            <a:pPr lvl="1">
              <a:defRPr/>
            </a:pPr>
            <a:r>
              <a:t>FM: analog</a:t>
            </a:r>
          </a:p>
          <a:p>
            <a:pPr lvl="0">
              <a:defRPr/>
            </a:pPr>
            <a:r>
              <a:t>Bandwidth</a:t>
            </a:r>
          </a:p>
          <a:p>
            <a:pPr lvl="1">
              <a:defRPr/>
            </a:pPr>
            <a:r>
              <a:t>FSK: low bandwidth (in theory 2 frequencies sufficient)</a:t>
            </a:r>
          </a:p>
          <a:p>
            <a:pPr lvl="1">
              <a:defRPr/>
            </a:pPr>
            <a:r>
              <a:t>FM: high bandwidth utilization</a:t>
            </a:r>
          </a:p>
          <a:p>
            <a:pPr lvl="0">
              <a:defRPr/>
            </a:pPr>
            <a:r>
              <a:t>Typical applications</a:t>
            </a:r>
          </a:p>
          <a:p>
            <a:pPr lvl="1">
              <a:defRPr/>
            </a:pPr>
            <a:r>
              <a:t>FSK: high-reliability, low-bandwidth transmissions</a:t>
            </a:r>
          </a:p>
          <a:p>
            <a:pPr lvl="1">
              <a:defRPr/>
            </a:pPr>
            <a:r>
              <a:t>FM: audio communication, radio broadcasting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21156120" name="Заголовок 1"/>
          <p:cNvSpPr>
            <a:spLocks noGrp="1"/>
          </p:cNvSpPr>
          <p:nvPr>
            <p:ph type="title"/>
          </p:nvPr>
        </p:nvSpPr>
        <p:spPr bwMode="auto">
          <a:xfrm>
            <a:off x="801621" y="830263"/>
            <a:ext cx="10588757" cy="4785517"/>
          </a:xfrm>
        </p:spPr>
        <p:txBody>
          <a:bodyPr/>
          <a:lstStyle/>
          <a:p>
            <a:pPr>
              <a:defRPr/>
            </a:pPr>
            <a:r>
              <a:rPr>
                <a:latin typeface="Arial"/>
                <a:cs typeface="Arial"/>
              </a:rPr>
              <a:t>THANK YOU</a:t>
            </a:r>
            <a:br>
              <a:rPr>
                <a:latin typeface="Arial"/>
                <a:cs typeface="Arial"/>
              </a:rPr>
            </a:br>
            <a:r>
              <a:rPr>
                <a:latin typeface="Arial"/>
                <a:cs typeface="Arial"/>
              </a:rPr>
              <a:t>FOR YOUR</a:t>
            </a:r>
            <a:br>
              <a:rPr>
                <a:latin typeface="Arial"/>
                <a:cs typeface="Arial"/>
              </a:rPr>
            </a:br>
            <a:r>
              <a:rPr>
                <a:latin typeface="Arial"/>
                <a:cs typeface="Arial"/>
              </a:rPr>
              <a:t>ATTENTION</a:t>
            </a:r>
            <a:br>
              <a:rPr/>
            </a:br>
            <a:br>
              <a:rPr/>
            </a:br>
            <a:r>
              <a:t>Are there any questions?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43710156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t>Sources</a:t>
            </a:r>
          </a:p>
        </p:txBody>
      </p:sp>
      <p:sp>
        <p:nvSpPr>
          <p:cNvPr id="1920127120" name="Объект 2"/>
          <p:cNvSpPr>
            <a:spLocks noGrp="1"/>
          </p:cNvSpPr>
          <p:nvPr>
            <p:ph idx="1"/>
          </p:nvPr>
        </p:nvSpPr>
        <p:spPr bwMode="auto"/>
        <p:txBody>
          <a:bodyPr vert="horz" lIns="91440" tIns="45720" rIns="91440" bIns="45720" rtlCol="0" anchor="t">
            <a:normAutofit/>
          </a:bodyPr>
          <a:lstStyle/>
          <a:p>
            <a:pPr>
              <a:defRPr/>
            </a:pPr>
            <a:r>
              <a:rPr lang="en-US" sz="2400" b="0" i="0" u="sng" strike="noStrike" cap="none" spc="0" dirty="0">
                <a:latin typeface="Arial"/>
                <a:cs typeface="Arial"/>
                <a:hlinkClick r:id="rId2" tooltip="https://wiki.gnuradio.org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https://wiki.gnuradio.org</a:t>
            </a:r>
            <a:r>
              <a:rPr sz="2400" dirty="0"/>
              <a:t> (29.11.2023)</a:t>
            </a:r>
          </a:p>
          <a:p>
            <a:pPr>
              <a:defRPr/>
            </a:pPr>
            <a:r>
              <a:rPr lang="en-US" sz="2400" b="0" i="0" u="sng" strike="noStrike" cap="none" spc="0" dirty="0">
                <a:latin typeface="Arial"/>
                <a:cs typeface="Arial"/>
                <a:hlinkClick r:id="rId3" tooltip="https://wirelesspi.com/fsk-demodulation-in-gnu-radio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https://wirelesspi.com/fsk-demodulation-in-gnu-radio/</a:t>
            </a:r>
            <a:r>
              <a:rPr sz="2400" dirty="0"/>
              <a:t> (29.11.2023)</a:t>
            </a:r>
          </a:p>
          <a:p>
            <a:pPr>
              <a:defRPr/>
            </a:pPr>
            <a:r>
              <a:rPr lang="en-US" sz="2400" b="0" i="0" u="sng" strike="noStrike" cap="none" spc="0" dirty="0">
                <a:latin typeface="Arial"/>
                <a:cs typeface="Arial"/>
                <a:hlinkClick r:id="rId4" tooltip="https://www.techtarget.com/searchnetworking/definition/frequency-shift-keying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https://www.techtarget.com/searchnetworking/definition/frequency-shift-keying</a:t>
            </a:r>
            <a:r>
              <a:rPr sz="2400" dirty="0"/>
              <a:t> (29.11.2023)</a:t>
            </a:r>
          </a:p>
          <a:p>
            <a:pPr>
              <a:defRPr/>
            </a:pPr>
            <a:r>
              <a:rPr lang="en-US" sz="2400" u="sng" dirty="0">
                <a:latin typeface="Arial"/>
                <a:cs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http://contents.kocw.net/KOCW/document/2011/korea/koyoungchai/lecturenote16may3.pdf</a:t>
            </a:r>
            <a:r>
              <a:rPr lang="en-US" sz="2400" u="sng" dirty="0">
                <a:latin typeface="Arial"/>
                <a:cs typeface="Arial"/>
              </a:rPr>
              <a:t> (29.11.2023)</a:t>
            </a:r>
            <a:endParaRPr lang="de-DE" sz="2400" u="sng" dirty="0">
              <a:latin typeface="Arial"/>
              <a:cs typeface="Arial"/>
            </a:endParaRPr>
          </a:p>
          <a:p>
            <a:pPr>
              <a:defRPr/>
            </a:pPr>
            <a:r>
              <a:rPr lang="en-US" sz="2400" dirty="0">
                <a:ea typeface="+mn-lt"/>
                <a:cs typeface="+mn-l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https://www.rcet.org.in/uploads/academics/rohini_98541852915.pdf</a:t>
            </a:r>
            <a:r>
              <a:rPr lang="en-US" sz="2400" dirty="0">
                <a:ea typeface="+mn-lt"/>
                <a:cs typeface="+mn-lt"/>
              </a:rPr>
              <a:t> (29.11.2023)</a:t>
            </a:r>
            <a:endParaRPr lang="en-US" sz="2400" dirty="0"/>
          </a:p>
          <a:p>
            <a:pPr>
              <a:defRPr/>
            </a:pPr>
            <a:r>
              <a:rPr lang="en-US" sz="2400" dirty="0">
                <a:ea typeface="+mn-lt"/>
                <a:cs typeface="+mn-lt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https://research.ijcaonline.org/icaet2017/number2/ICAET2017044.pdf</a:t>
            </a:r>
            <a:r>
              <a:rPr lang="en-US" sz="2400" dirty="0">
                <a:ea typeface="+mn-lt"/>
                <a:cs typeface="+mn-lt"/>
              </a:rPr>
              <a:t> (29.11.2023)</a:t>
            </a:r>
          </a:p>
          <a:p>
            <a:pPr>
              <a:defRPr/>
            </a:pPr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ial">
  <a:themeElements>
    <a:clrScheme name="Official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Классическая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276</Words>
  <Application>Microsoft Office PowerPoint</Application>
  <DocSecurity>0</DocSecurity>
  <PresentationFormat>Breitbild</PresentationFormat>
  <Paragraphs>43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1" baseType="lpstr">
      <vt:lpstr>Arial</vt:lpstr>
      <vt:lpstr>Official</vt:lpstr>
      <vt:lpstr>DISCO Project -                       Never Overtime</vt:lpstr>
      <vt:lpstr>Content</vt:lpstr>
      <vt:lpstr>Definition FSK</vt:lpstr>
      <vt:lpstr>Definition (NB)FM</vt:lpstr>
      <vt:lpstr>Definition Narrow Band FM</vt:lpstr>
      <vt:lpstr>Definition Narrow Band FM</vt:lpstr>
      <vt:lpstr>Difference FSK and (NB)FM</vt:lpstr>
      <vt:lpstr>THANK YOU FOR YOUR ATTENTION  Are there any questions?</vt:lpstr>
      <vt:lpstr>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 Project -                       Never Overtime</dc:title>
  <dc:subject/>
  <dc:creator/>
  <cp:keywords/>
  <dc:description/>
  <cp:lastModifiedBy/>
  <cp:revision>48</cp:revision>
  <dcterms:created xsi:type="dcterms:W3CDTF">2019-12-05T04:00:53Z</dcterms:created>
  <dcterms:modified xsi:type="dcterms:W3CDTF">2023-12-01T14:04:33Z</dcterms:modified>
  <cp:category/>
  <dc:identifier/>
  <cp:contentStatus/>
  <dc:language/>
  <cp:version/>
</cp:coreProperties>
</file>